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63" r:id="rId2"/>
    <p:sldId id="256" r:id="rId3"/>
    <p:sldId id="257" r:id="rId4"/>
    <p:sldId id="258" r:id="rId5"/>
    <p:sldId id="261" r:id="rId6"/>
    <p:sldId id="262" r:id="rId7"/>
    <p:sldId id="265" r:id="rId8"/>
    <p:sldId id="264" r:id="rId9"/>
    <p:sldId id="266" r:id="rId10"/>
    <p:sldId id="267" r:id="rId11"/>
    <p:sldId id="26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3106"/>
    <a:srgbClr val="D73907"/>
    <a:srgbClr val="E73C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81" d="100"/>
          <a:sy n="81" d="100"/>
        </p:scale>
        <p:origin x="-300"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7200" cap="none"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3448B07-2C06-4CF2-8E91-F7385E71E2CB}" type="datetimeFigureOut">
              <a:rPr lang="en-US" dirty="0"/>
              <a:t>7/14/2016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04936D4-0671-4B70-A95D-BFBC9A35DA5B}" type="datetimeFigureOut">
              <a:rPr lang="en-US" dirty="0"/>
              <a:t>7/14/2016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7200" b="0"/>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DDD67DAC-232D-4042-B5C0-E64770A42A28}" type="datetimeFigureOut">
              <a:rPr lang="en-US" dirty="0"/>
              <a:t>7/14/2016</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ECECD2C-79BD-4B90-B3FA-E3B19B3FF97B}" type="datetimeFigureOut">
              <a:rPr lang="en-US" dirty="0"/>
              <a:t>7/14/2016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9E9FDB6-7A26-4DBB-9BB0-088C0534314D}" type="datetimeFigureOut">
              <a:rPr lang="en-US" dirty="0"/>
              <a:t>7/14/2016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2E7C72F-E0F0-449A-A903-6D7865ED3EFA}" type="datetimeFigureOut">
              <a:rPr lang="en-US" dirty="0"/>
              <a:t>7/14/2016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41207D-C9F3-42EA-960B-DC9955B358C7}" type="datetimeFigureOut">
              <a:rPr lang="en-US" dirty="0"/>
              <a:t>7/14/2016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0"/>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8827A6-8947-4115-8D9E-E89B1EC0518D}" type="datetimeFigureOut">
              <a:rPr lang="en-US" dirty="0"/>
              <a:t>7/14/2016</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460A6F-F31A-4CA3-B222-0B3C224FF998}" type="datetimeFigureOut">
              <a:rPr lang="en-US" dirty="0"/>
              <a:t>7/14/2016</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81069D4-B020-4602-B87C-B094679675DF}" type="datetimeFigureOut">
              <a:rPr lang="en-US" dirty="0"/>
              <a:t>7/14/2016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6C11EA-3D59-4DFE-9385-0A032B3191AF}" type="datetimeFigureOut">
              <a:rPr lang="en-US" dirty="0"/>
              <a:t>7/14/2016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648A1663-7765-4EF4-B97F-A02E70C6265E}" type="datetimeFigureOut">
              <a:rPr lang="en-US" dirty="0"/>
              <a:t>7/14/2016</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0">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4800"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www.marketingedinburgh.org/conventions" TargetMode="External"/><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g"/><Relationship Id="rId7" Type="http://schemas.openxmlformats.org/officeDocument/2006/relationships/image" Target="../media/image14.png"/><Relationship Id="rId2" Type="http://schemas.openxmlformats.org/officeDocument/2006/relationships/image" Target="../media/image9.jpg"/><Relationship Id="rId1" Type="http://schemas.openxmlformats.org/officeDocument/2006/relationships/slideLayout" Target="../slideLayouts/slideLayout9.xm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visitsanantonio.com/" TargetMode="External"/><Relationship Id="rId2" Type="http://schemas.openxmlformats.org/officeDocument/2006/relationships/image" Target="../media/image16.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5.xml"/><Relationship Id="rId5" Type="http://schemas.openxmlformats.org/officeDocument/2006/relationships/image" Target="../media/image23.jpg"/><Relationship Id="rId4"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9557" y="4190432"/>
            <a:ext cx="10788279" cy="1609344"/>
          </a:xfrm>
        </p:spPr>
        <p:txBody>
          <a:bodyPr>
            <a:noAutofit/>
          </a:bodyPr>
          <a:lstStyle/>
          <a:p>
            <a:r>
              <a:rPr lang="en-US" sz="6000" dirty="0" smtClean="0"/>
              <a:t>FUTURE CONFERENCES</a:t>
            </a:r>
            <a:endParaRPr lang="en-US" sz="6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140" y="1338572"/>
            <a:ext cx="10102599" cy="2717608"/>
          </a:xfrm>
          <a:prstGeom prst="rect">
            <a:avLst/>
          </a:prstGeom>
        </p:spPr>
      </p:pic>
    </p:spTree>
    <p:extLst>
      <p:ext uri="{BB962C8B-B14F-4D97-AF65-F5344CB8AC3E}">
        <p14:creationId xmlns:p14="http://schemas.microsoft.com/office/powerpoint/2010/main" val="3720170978"/>
      </p:ext>
    </p:extLst>
  </p:cSld>
  <p:clrMapOvr>
    <a:masterClrMapping/>
  </p:clrMapOvr>
  <p:transition spd="slow" advClick="0" advTm="7000">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8000" dirty="0" smtClean="0"/>
              <a:t>Edinburgh, Scotland</a:t>
            </a:r>
            <a:endParaRPr lang="en-US" sz="8000" dirty="0"/>
          </a:p>
        </p:txBody>
      </p:sp>
      <p:sp>
        <p:nvSpPr>
          <p:cNvPr id="3" name="Subtitle 2"/>
          <p:cNvSpPr>
            <a:spLocks noGrp="1"/>
          </p:cNvSpPr>
          <p:nvPr>
            <p:ph type="subTitle" idx="1"/>
          </p:nvPr>
        </p:nvSpPr>
        <p:spPr/>
        <p:txBody>
          <a:bodyPr>
            <a:normAutofit/>
          </a:bodyPr>
          <a:lstStyle/>
          <a:p>
            <a:r>
              <a:rPr lang="en-US" sz="2800" dirty="0" smtClean="0"/>
              <a:t>ISPP’s 2017 Annual Conference Location </a:t>
            </a:r>
            <a:endParaRPr lang="en-US" sz="2800" dirty="0"/>
          </a:p>
        </p:txBody>
      </p:sp>
    </p:spTree>
    <p:extLst>
      <p:ext uri="{BB962C8B-B14F-4D97-AF65-F5344CB8AC3E}">
        <p14:creationId xmlns:p14="http://schemas.microsoft.com/office/powerpoint/2010/main" val="2060303716"/>
      </p:ext>
    </p:extLst>
  </p:cSld>
  <p:clrMapOvr>
    <a:masterClrMapping/>
  </p:clrMapOvr>
  <p:transition spd="slow" advClick="0" advTm="6000">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49640" y="80488"/>
            <a:ext cx="3200400" cy="1737360"/>
          </a:xfrm>
        </p:spPr>
        <p:txBody>
          <a:bodyPr/>
          <a:lstStyle/>
          <a:p>
            <a:r>
              <a:rPr lang="en-US" dirty="0" smtClean="0"/>
              <a:t>Edinburgh</a:t>
            </a:r>
            <a:endParaRPr lang="en-US" dirty="0"/>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9795" r="9795"/>
          <a:stretch>
            <a:fillRect/>
          </a:stretch>
        </p:blipFill>
        <p:spPr/>
      </p:pic>
      <p:sp>
        <p:nvSpPr>
          <p:cNvPr id="4" name="Text Placeholder 3"/>
          <p:cNvSpPr>
            <a:spLocks noGrp="1"/>
          </p:cNvSpPr>
          <p:nvPr>
            <p:ph type="body" sz="half" idx="2"/>
          </p:nvPr>
        </p:nvSpPr>
        <p:spPr>
          <a:xfrm>
            <a:off x="8549640" y="1869372"/>
            <a:ext cx="3200400" cy="3291840"/>
          </a:xfrm>
        </p:spPr>
        <p:txBody>
          <a:bodyPr>
            <a:noAutofit/>
          </a:bodyPr>
          <a:lstStyle/>
          <a:p>
            <a:r>
              <a:rPr lang="en-US" sz="2000" dirty="0"/>
              <a:t>The capital of Scotland makes an unforgettable impression with its historic, hilly landscape atop a series of extinct volcanos. A sense of history is all around you here - Edinburgh won’t disappoint if you’re looking for a </a:t>
            </a:r>
            <a:r>
              <a:rPr lang="en-US" sz="2000" dirty="0" smtClean="0"/>
              <a:t>flavor </a:t>
            </a:r>
            <a:r>
              <a:rPr lang="en-US" sz="2000" dirty="0"/>
              <a:t>of old Scotland</a:t>
            </a:r>
            <a:r>
              <a:rPr lang="en-US" sz="2000" dirty="0" smtClean="0"/>
              <a:t>. </a:t>
            </a:r>
            <a:r>
              <a:rPr lang="en-US" sz="1200" dirty="0" smtClean="0"/>
              <a:t>–Photos credited to “This is Edinburgh” </a:t>
            </a:r>
            <a:r>
              <a:rPr lang="en-GB" sz="1200" u="sng" dirty="0">
                <a:hlinkClick r:id="rId3"/>
              </a:rPr>
              <a:t>www.marketingedinburgh.org/conventions</a:t>
            </a:r>
            <a:r>
              <a:rPr lang="en-GB" sz="1200" dirty="0"/>
              <a:t> </a:t>
            </a:r>
            <a:r>
              <a:rPr lang="en-GB" sz="2400" dirty="0"/>
              <a:t> </a:t>
            </a:r>
            <a:endParaRPr lang="en-US" sz="2400" dirty="0"/>
          </a:p>
        </p:txBody>
      </p:sp>
    </p:spTree>
    <p:extLst>
      <p:ext uri="{BB962C8B-B14F-4D97-AF65-F5344CB8AC3E}">
        <p14:creationId xmlns:p14="http://schemas.microsoft.com/office/powerpoint/2010/main" val="307507027"/>
      </p:ext>
    </p:extLst>
  </p:cSld>
  <p:clrMapOvr>
    <a:masterClrMapping/>
  </p:clrMapOvr>
  <p:transition spd="slow" advClick="0" advTm="10000">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Royal College of Surgeons</a:t>
            </a:r>
            <a:endParaRPr lang="en-US" dirty="0"/>
          </a:p>
        </p:txBody>
      </p:sp>
      <p:sp>
        <p:nvSpPr>
          <p:cNvPr id="4" name="Text Placeholder 3"/>
          <p:cNvSpPr>
            <a:spLocks noGrp="1"/>
          </p:cNvSpPr>
          <p:nvPr>
            <p:ph type="body" sz="half" idx="2"/>
          </p:nvPr>
        </p:nvSpPr>
        <p:spPr/>
        <p:txBody>
          <a:bodyPr>
            <a:normAutofit/>
          </a:bodyPr>
          <a:lstStyle/>
          <a:p>
            <a:r>
              <a:rPr lang="en-US" sz="1800" dirty="0"/>
              <a:t>The Royal College of Surgeons of Edinburgh is the oldest and largest of the UK surgical Royal Colleges, and one of the largest of all the UK medical Royal Colleges</a:t>
            </a:r>
            <a:r>
              <a:rPr lang="en-US" sz="1800" dirty="0" smtClean="0"/>
              <a:t>. It will be serving as the location of ISPP’s 2017 Annual Conference. </a:t>
            </a:r>
            <a:endParaRPr lang="en-US" sz="1800"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0912" y="1297547"/>
            <a:ext cx="6644347" cy="4417453"/>
          </a:xfrm>
        </p:spPr>
      </p:pic>
    </p:spTree>
    <p:extLst>
      <p:ext uri="{BB962C8B-B14F-4D97-AF65-F5344CB8AC3E}">
        <p14:creationId xmlns:p14="http://schemas.microsoft.com/office/powerpoint/2010/main" val="3514901399"/>
      </p:ext>
    </p:extLst>
  </p:cSld>
  <p:clrMapOvr>
    <a:masterClrMapping/>
  </p:clrMapOvr>
  <p:transition spd="slow" advClick="0" advTm="10000">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7128" y="1225296"/>
            <a:ext cx="3435182" cy="3520440"/>
          </a:xfrm>
        </p:spPr>
        <p:txBody>
          <a:bodyPr/>
          <a:lstStyle/>
          <a:p>
            <a:pPr algn="ctr"/>
            <a:r>
              <a:rPr lang="en-US" dirty="0" smtClean="0"/>
              <a:t>The Royal Mile</a:t>
            </a:r>
            <a:endParaRPr lang="en-US" dirty="0"/>
          </a:p>
        </p:txBody>
      </p:sp>
      <p:sp>
        <p:nvSpPr>
          <p:cNvPr id="3" name="Text Placeholder 2"/>
          <p:cNvSpPr>
            <a:spLocks noGrp="1"/>
          </p:cNvSpPr>
          <p:nvPr>
            <p:ph type="body" idx="1"/>
          </p:nvPr>
        </p:nvSpPr>
        <p:spPr>
          <a:xfrm>
            <a:off x="940158" y="5020056"/>
            <a:ext cx="10278176" cy="1066800"/>
          </a:xfrm>
        </p:spPr>
        <p:txBody>
          <a:bodyPr>
            <a:noAutofit/>
          </a:bodyPr>
          <a:lstStyle/>
          <a:p>
            <a:r>
              <a:rPr lang="en-US" sz="1800" dirty="0" smtClean="0">
                <a:solidFill>
                  <a:schemeClr val="accent1">
                    <a:lumMod val="50000"/>
                  </a:schemeClr>
                </a:solidFill>
              </a:rPr>
              <a:t>Leading </a:t>
            </a:r>
            <a:r>
              <a:rPr lang="en-US" sz="1800" dirty="0">
                <a:solidFill>
                  <a:schemeClr val="accent1">
                    <a:lumMod val="50000"/>
                  </a:schemeClr>
                </a:solidFill>
              </a:rPr>
              <a:t>from Edinburgh Castle to the Palace of </a:t>
            </a:r>
            <a:r>
              <a:rPr lang="en-US" sz="1800" dirty="0" err="1">
                <a:solidFill>
                  <a:schemeClr val="accent1">
                    <a:lumMod val="50000"/>
                  </a:schemeClr>
                </a:solidFill>
              </a:rPr>
              <a:t>Holyroodhouse</a:t>
            </a:r>
            <a:r>
              <a:rPr lang="en-US" sz="1800" dirty="0">
                <a:solidFill>
                  <a:schemeClr val="accent1">
                    <a:lumMod val="50000"/>
                  </a:schemeClr>
                </a:solidFill>
              </a:rPr>
              <a:t>, Edinburgh's Royal Mile is the heart of Scotland's historic capital. It connects the magnificent Edinburgh Castle, perched high on a base of volcanic rock, with the splendorous Palace of </a:t>
            </a:r>
            <a:r>
              <a:rPr lang="en-US" sz="1800" dirty="0" err="1">
                <a:solidFill>
                  <a:schemeClr val="accent1">
                    <a:lumMod val="50000"/>
                  </a:schemeClr>
                </a:solidFill>
              </a:rPr>
              <a:t>Holyroodhouse</a:t>
            </a:r>
            <a:r>
              <a:rPr lang="en-US" sz="1800" dirty="0">
                <a:solidFill>
                  <a:schemeClr val="accent1">
                    <a:lumMod val="50000"/>
                  </a:schemeClr>
                </a:solidFill>
              </a:rPr>
              <a:t>, resting in the shadow of Arthur's Seat.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49106" y="540354"/>
            <a:ext cx="5469228" cy="4101921"/>
          </a:xfrm>
          <a:prstGeom prst="rect">
            <a:avLst/>
          </a:prstGeom>
        </p:spPr>
      </p:pic>
    </p:spTree>
    <p:extLst>
      <p:ext uri="{BB962C8B-B14F-4D97-AF65-F5344CB8AC3E}">
        <p14:creationId xmlns:p14="http://schemas.microsoft.com/office/powerpoint/2010/main" val="3628216357"/>
      </p:ext>
    </p:extLst>
  </p:cSld>
  <p:clrMapOvr>
    <a:masterClrMapping/>
  </p:clrMapOvr>
  <p:transition spd="slow" advClick="0" advTm="10000">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49640" y="685800"/>
            <a:ext cx="3407660" cy="1737360"/>
          </a:xfrm>
        </p:spPr>
        <p:txBody>
          <a:bodyPr>
            <a:noAutofit/>
          </a:bodyPr>
          <a:lstStyle/>
          <a:p>
            <a:r>
              <a:rPr lang="en-US" sz="4800" dirty="0" smtClean="0"/>
              <a:t>Plenty of </a:t>
            </a:r>
            <a:r>
              <a:rPr lang="en-US" sz="4000" dirty="0" smtClean="0"/>
              <a:t>Attractions</a:t>
            </a:r>
            <a:endParaRPr lang="en-US" sz="4000" dirty="0"/>
          </a:p>
        </p:txBody>
      </p:sp>
      <p:sp>
        <p:nvSpPr>
          <p:cNvPr id="4" name="Text Placeholder 3"/>
          <p:cNvSpPr>
            <a:spLocks noGrp="1"/>
          </p:cNvSpPr>
          <p:nvPr>
            <p:ph type="body" sz="half" idx="2"/>
          </p:nvPr>
        </p:nvSpPr>
        <p:spPr/>
        <p:txBody>
          <a:bodyPr>
            <a:noAutofit/>
          </a:bodyPr>
          <a:lstStyle/>
          <a:p>
            <a:r>
              <a:rPr lang="en-US" sz="1800" dirty="0" smtClean="0"/>
              <a:t>Edinburgh bursts with </a:t>
            </a:r>
            <a:r>
              <a:rPr lang="en-US" sz="1800" dirty="0"/>
              <a:t>historical </a:t>
            </a:r>
            <a:r>
              <a:rPr lang="en-US" sz="1800" dirty="0" smtClean="0"/>
              <a:t>attractions! </a:t>
            </a:r>
            <a:r>
              <a:rPr lang="en-US" sz="1800" dirty="0"/>
              <a:t>From its world-famous castle, perched atop a volcanic rock, to its palace, HM The Queen's official residence in Scotland, </a:t>
            </a:r>
            <a:r>
              <a:rPr lang="en-US" sz="1800" dirty="0" smtClean="0"/>
              <a:t>and </a:t>
            </a:r>
            <a:r>
              <a:rPr lang="en-US" sz="1800" dirty="0"/>
              <a:t>every brick and cobbled alley in between - the city is a historical jewel. And </a:t>
            </a:r>
            <a:r>
              <a:rPr lang="en-US" sz="1800" dirty="0" smtClean="0"/>
              <a:t>you </a:t>
            </a:r>
            <a:r>
              <a:rPr lang="en-US" sz="1800" dirty="0"/>
              <a:t>don't need to travel far from Edinburgh city centre to escape to the beautiful countryside of the </a:t>
            </a:r>
            <a:r>
              <a:rPr lang="en-US" sz="1800" dirty="0" smtClean="0"/>
              <a:t>Lothians</a:t>
            </a:r>
            <a:r>
              <a:rPr lang="en-US" sz="1800" dirty="0"/>
              <a:t>!</a:t>
            </a:r>
          </a:p>
        </p:txBody>
      </p:sp>
      <p:pic>
        <p:nvPicPr>
          <p:cNvPr id="7" name="Content Placeholder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5160" y="3545896"/>
            <a:ext cx="3347351" cy="2186238"/>
          </a:xfrm>
          <a:prstGeom prst="rect">
            <a:avLst/>
          </a:prstGeom>
        </p:spPr>
      </p:pic>
      <p:pic>
        <p:nvPicPr>
          <p:cNvPr id="8" name="Content Placeholder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131" y="3527405"/>
            <a:ext cx="3338726" cy="1917138"/>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5160" y="1245429"/>
            <a:ext cx="3280357" cy="2193739"/>
          </a:xfrm>
          <a:prstGeom prst="rect">
            <a:avLst/>
          </a:prstGeom>
        </p:spPr>
      </p:pic>
      <p:pic>
        <p:nvPicPr>
          <p:cNvPr id="13" name="Picture Placeholder 12"/>
          <p:cNvPicPr>
            <a:picLocks noGrp="1" noChangeAspect="1"/>
          </p:cNvPicPr>
          <p:nvPr>
            <p:ph type="pic" idx="1"/>
          </p:nvPr>
        </p:nvPicPr>
        <p:blipFill>
          <a:blip r:embed="rId5">
            <a:extLst>
              <a:ext uri="{28A0092B-C50C-407E-A947-70E740481C1C}">
                <a14:useLocalDpi xmlns:a14="http://schemas.microsoft.com/office/drawing/2010/main" val="0"/>
              </a:ext>
            </a:extLst>
          </a:blip>
          <a:srcRect l="3220" r="3220"/>
          <a:stretch>
            <a:fillRect/>
          </a:stretch>
        </p:blipFill>
        <p:spPr>
          <a:xfrm>
            <a:off x="648736" y="886736"/>
            <a:ext cx="3259121" cy="2552432"/>
          </a:xfrm>
        </p:spPr>
      </p:pic>
      <p:sp>
        <p:nvSpPr>
          <p:cNvPr id="16" name="Text Placeholder 2"/>
          <p:cNvSpPr txBox="1">
            <a:spLocks/>
          </p:cNvSpPr>
          <p:nvPr/>
        </p:nvSpPr>
        <p:spPr>
          <a:xfrm>
            <a:off x="4534948" y="5727193"/>
            <a:ext cx="3122101" cy="823179"/>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000" b="1" kern="1200">
                <a:solidFill>
                  <a:schemeClr val="accent1">
                    <a:lumMod val="75000"/>
                  </a:schemeClr>
                </a:solidFill>
                <a:latin typeface="+mn-lt"/>
                <a:ea typeface="+mn-ea"/>
                <a:cs typeface="+mn-cs"/>
              </a:defRPr>
            </a:lvl1pPr>
            <a:lvl2pPr marL="457200" indent="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600" b="1" kern="1200">
                <a:solidFill>
                  <a:schemeClr val="tx1"/>
                </a:solidFill>
                <a:latin typeface="+mn-lt"/>
                <a:ea typeface="+mn-ea"/>
                <a:cs typeface="+mn-cs"/>
              </a:defRPr>
            </a:lvl9pPr>
          </a:lstStyle>
          <a:p>
            <a:r>
              <a:rPr lang="en-US" dirty="0" smtClean="0"/>
              <a:t>Edinburgh Castle</a:t>
            </a:r>
            <a:endParaRPr lang="en-US" dirty="0"/>
          </a:p>
        </p:txBody>
      </p:sp>
      <p:pic>
        <p:nvPicPr>
          <p:cNvPr id="18" name="Picture 17"/>
          <p:cNvPicPr>
            <a:picLocks noChangeAspect="1"/>
          </p:cNvPicPr>
          <p:nvPr/>
        </p:nvPicPr>
        <p:blipFill>
          <a:blip r:embed="rId6"/>
          <a:stretch>
            <a:fillRect/>
          </a:stretch>
        </p:blipFill>
        <p:spPr>
          <a:xfrm>
            <a:off x="934011" y="202482"/>
            <a:ext cx="2688569" cy="640135"/>
          </a:xfrm>
          <a:prstGeom prst="rect">
            <a:avLst/>
          </a:prstGeom>
        </p:spPr>
      </p:pic>
      <p:pic>
        <p:nvPicPr>
          <p:cNvPr id="19" name="Picture 18"/>
          <p:cNvPicPr>
            <a:picLocks noChangeAspect="1"/>
          </p:cNvPicPr>
          <p:nvPr/>
        </p:nvPicPr>
        <p:blipFill>
          <a:blip r:embed="rId7"/>
          <a:stretch>
            <a:fillRect/>
          </a:stretch>
        </p:blipFill>
        <p:spPr>
          <a:xfrm>
            <a:off x="4751714" y="566668"/>
            <a:ext cx="1847248" cy="640135"/>
          </a:xfrm>
          <a:prstGeom prst="rect">
            <a:avLst/>
          </a:prstGeom>
        </p:spPr>
      </p:pic>
      <p:pic>
        <p:nvPicPr>
          <p:cNvPr id="20" name="Picture 19"/>
          <p:cNvPicPr>
            <a:picLocks noChangeAspect="1"/>
          </p:cNvPicPr>
          <p:nvPr/>
        </p:nvPicPr>
        <p:blipFill>
          <a:blip r:embed="rId8"/>
          <a:stretch>
            <a:fillRect/>
          </a:stretch>
        </p:blipFill>
        <p:spPr>
          <a:xfrm>
            <a:off x="1225249" y="5550696"/>
            <a:ext cx="1902117" cy="640135"/>
          </a:xfrm>
          <a:prstGeom prst="rect">
            <a:avLst/>
          </a:prstGeom>
        </p:spPr>
      </p:pic>
    </p:spTree>
    <p:extLst>
      <p:ext uri="{BB962C8B-B14F-4D97-AF65-F5344CB8AC3E}">
        <p14:creationId xmlns:p14="http://schemas.microsoft.com/office/powerpoint/2010/main" val="3325774355"/>
      </p:ext>
    </p:extLst>
  </p:cSld>
  <p:clrMapOvr>
    <a:masterClrMapping/>
  </p:clrMapOvr>
  <p:transition spd="slow" advClick="0" advTm="11000">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73907"/>
            </a:gs>
            <a:gs pos="100000">
              <a:schemeClr val="accent1">
                <a:tint val="44500"/>
                <a:satMod val="160000"/>
              </a:schemeClr>
            </a:gs>
            <a:gs pos="100000">
              <a:schemeClr val="accent1">
                <a:tint val="23500"/>
                <a:satMod val="160000"/>
              </a:scheme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9766330" cy="3329581"/>
          </a:xfrm>
        </p:spPr>
        <p:txBody>
          <a:bodyPr/>
          <a:lstStyle/>
          <a:p>
            <a:r>
              <a:rPr lang="en-US" sz="8000" dirty="0" smtClean="0">
                <a:solidFill>
                  <a:schemeClr val="bg2">
                    <a:lumMod val="25000"/>
                  </a:schemeClr>
                </a:solidFill>
                <a:latin typeface="Impact" panose="020B0806030902050204" pitchFamily="34" charset="0"/>
              </a:rPr>
              <a:t>San Antonio, Texas</a:t>
            </a:r>
            <a:endParaRPr lang="en-US" sz="8000" dirty="0">
              <a:solidFill>
                <a:schemeClr val="bg2">
                  <a:lumMod val="25000"/>
                </a:schemeClr>
              </a:solidFill>
              <a:latin typeface="Impact" panose="020B0806030902050204" pitchFamily="34" charset="0"/>
            </a:endParaRPr>
          </a:p>
        </p:txBody>
      </p:sp>
      <p:sp>
        <p:nvSpPr>
          <p:cNvPr id="3" name="Subtitle 2"/>
          <p:cNvSpPr>
            <a:spLocks noGrp="1"/>
          </p:cNvSpPr>
          <p:nvPr>
            <p:ph type="subTitle" idx="1"/>
          </p:nvPr>
        </p:nvSpPr>
        <p:spPr/>
        <p:txBody>
          <a:bodyPr>
            <a:normAutofit/>
          </a:bodyPr>
          <a:lstStyle/>
          <a:p>
            <a:r>
              <a:rPr lang="en-US" sz="2800" b="1" dirty="0" smtClean="0">
                <a:solidFill>
                  <a:schemeClr val="bg2">
                    <a:lumMod val="25000"/>
                  </a:schemeClr>
                </a:solidFill>
                <a:latin typeface="Impact" panose="020B0806030902050204" pitchFamily="34" charset="0"/>
              </a:rPr>
              <a:t>ISPP’s 2018 Annual Conference Location</a:t>
            </a:r>
            <a:endParaRPr lang="en-US" sz="2800" b="1" dirty="0">
              <a:solidFill>
                <a:schemeClr val="bg2">
                  <a:lumMod val="25000"/>
                </a:schemeClr>
              </a:solidFill>
              <a:latin typeface="Impact" panose="020B0806030902050204" pitchFamily="34" charset="0"/>
            </a:endParaRPr>
          </a:p>
        </p:txBody>
      </p:sp>
    </p:spTree>
    <p:extLst>
      <p:ext uri="{BB962C8B-B14F-4D97-AF65-F5344CB8AC3E}">
        <p14:creationId xmlns:p14="http://schemas.microsoft.com/office/powerpoint/2010/main" val="1638620578"/>
      </p:ext>
    </p:extLst>
  </p:cSld>
  <p:clrMapOvr>
    <a:masterClrMapping/>
  </p:clrMapOvr>
  <p:transition spd="slow" advClick="0" advTm="7000">
    <p:pu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BA310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8585" y="331309"/>
            <a:ext cx="4157433" cy="1447800"/>
          </a:xfrm>
        </p:spPr>
        <p:txBody>
          <a:bodyPr>
            <a:noAutofit/>
          </a:bodyPr>
          <a:lstStyle/>
          <a:p>
            <a:r>
              <a:rPr lang="en-US" sz="6000" dirty="0" smtClean="0">
                <a:solidFill>
                  <a:schemeClr val="tx1">
                    <a:lumMod val="85000"/>
                    <a:lumOff val="15000"/>
                  </a:schemeClr>
                </a:solidFill>
                <a:latin typeface="Impact" panose="020B0806030902050204" pitchFamily="34" charset="0"/>
              </a:rPr>
              <a:t>San Antonio</a:t>
            </a:r>
            <a:endParaRPr lang="en-US" sz="6000" dirty="0">
              <a:solidFill>
                <a:schemeClr val="tx1">
                  <a:lumMod val="85000"/>
                  <a:lumOff val="15000"/>
                </a:schemeClr>
              </a:solidFill>
              <a:latin typeface="Impact" panose="020B0806030902050204" pitchFamily="34"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84725" y="1447800"/>
            <a:ext cx="5645944" cy="4234458"/>
          </a:xfrm>
        </p:spPr>
      </p:pic>
      <p:sp>
        <p:nvSpPr>
          <p:cNvPr id="4" name="Text Placeholder 3"/>
          <p:cNvSpPr>
            <a:spLocks noGrp="1"/>
          </p:cNvSpPr>
          <p:nvPr>
            <p:ph type="body" sz="half" idx="2"/>
          </p:nvPr>
        </p:nvSpPr>
        <p:spPr>
          <a:xfrm>
            <a:off x="410308" y="1758462"/>
            <a:ext cx="4327525" cy="4219816"/>
          </a:xfrm>
        </p:spPr>
        <p:txBody>
          <a:bodyPr>
            <a:normAutofit lnSpcReduction="10000"/>
          </a:bodyPr>
          <a:lstStyle/>
          <a:p>
            <a:r>
              <a:rPr lang="en-US" sz="2200" b="1" dirty="0">
                <a:solidFill>
                  <a:schemeClr val="tx1">
                    <a:lumMod val="85000"/>
                    <a:lumOff val="15000"/>
                  </a:schemeClr>
                </a:solidFill>
              </a:rPr>
              <a:t>San Antonio’s River Walk, Spanish colonial architecture, and parks and plazas make it one of America’s most picturesque cities. As one of the fastest growing cities in the nation, San Antonio offers modern convenience in the middle of a historic city with diverse artistry, ethnic cuisine and exquisite culture. </a:t>
            </a:r>
            <a:endParaRPr lang="en-US" sz="2200" b="1" dirty="0" smtClean="0">
              <a:solidFill>
                <a:schemeClr val="tx1">
                  <a:lumMod val="85000"/>
                  <a:lumOff val="15000"/>
                </a:schemeClr>
              </a:solidFill>
            </a:endParaRPr>
          </a:p>
          <a:p>
            <a:r>
              <a:rPr lang="en-US" sz="1900" b="1" dirty="0" smtClean="0">
                <a:solidFill>
                  <a:schemeClr val="tx1">
                    <a:lumMod val="85000"/>
                    <a:lumOff val="15000"/>
                  </a:schemeClr>
                </a:solidFill>
              </a:rPr>
              <a:t>Photos </a:t>
            </a:r>
            <a:r>
              <a:rPr lang="en-US" sz="1900" b="1" dirty="0">
                <a:solidFill>
                  <a:schemeClr val="tx1">
                    <a:lumMod val="85000"/>
                    <a:lumOff val="15000"/>
                  </a:schemeClr>
                </a:solidFill>
              </a:rPr>
              <a:t>credited to </a:t>
            </a:r>
            <a:r>
              <a:rPr lang="en-US" sz="1900" b="1" dirty="0">
                <a:solidFill>
                  <a:schemeClr val="tx1">
                    <a:lumMod val="85000"/>
                    <a:lumOff val="15000"/>
                  </a:schemeClr>
                </a:solidFill>
                <a:hlinkClick r:id="rId3"/>
              </a:rPr>
              <a:t>visitsanantonio.com</a:t>
            </a:r>
            <a:endParaRPr lang="en-US" sz="1900" b="1" dirty="0">
              <a:solidFill>
                <a:schemeClr val="tx1">
                  <a:lumMod val="85000"/>
                  <a:lumOff val="15000"/>
                </a:schemeClr>
              </a:solidFill>
            </a:endParaRPr>
          </a:p>
          <a:p>
            <a:endParaRPr lang="en-US" dirty="0"/>
          </a:p>
        </p:txBody>
      </p:sp>
    </p:spTree>
    <p:extLst>
      <p:ext uri="{BB962C8B-B14F-4D97-AF65-F5344CB8AC3E}">
        <p14:creationId xmlns:p14="http://schemas.microsoft.com/office/powerpoint/2010/main" val="340877585"/>
      </p:ext>
    </p:extLst>
  </p:cSld>
  <p:clrMapOvr>
    <a:masterClrMapping/>
  </p:clrMapOvr>
  <p:transition spd="slow" advClick="0" advTm="10000">
    <p:pu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A310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7386" y="656458"/>
            <a:ext cx="5092906" cy="1574808"/>
          </a:xfrm>
        </p:spPr>
        <p:txBody>
          <a:bodyPr>
            <a:normAutofit/>
          </a:bodyPr>
          <a:lstStyle/>
          <a:p>
            <a:r>
              <a:rPr lang="en-US" sz="6600" dirty="0" smtClean="0">
                <a:solidFill>
                  <a:schemeClr val="tx1">
                    <a:lumMod val="85000"/>
                    <a:lumOff val="15000"/>
                  </a:schemeClr>
                </a:solidFill>
                <a:latin typeface="Impact" panose="020B0806030902050204" pitchFamily="34" charset="0"/>
              </a:rPr>
              <a:t>The Riverwalk</a:t>
            </a:r>
            <a:endParaRPr lang="en-US" sz="6600" dirty="0">
              <a:solidFill>
                <a:schemeClr val="tx1">
                  <a:lumMod val="85000"/>
                  <a:lumOff val="15000"/>
                </a:schemeClr>
              </a:solidFill>
              <a:latin typeface="Impact" panose="020B0806030902050204" pitchFamily="34" charset="0"/>
            </a:endParaRPr>
          </a:p>
        </p:txBody>
      </p:sp>
      <p:pic>
        <p:nvPicPr>
          <p:cNvPr id="6" name="Picture Placeholder 5"/>
          <p:cNvPicPr>
            <a:picLocks noGrp="1" noChangeAspect="1"/>
          </p:cNvPicPr>
          <p:nvPr>
            <p:ph type="pic" idx="1"/>
          </p:nvPr>
        </p:nvPicPr>
        <p:blipFill>
          <a:blip r:embed="rId2">
            <a:extLst>
              <a:ext uri="{28A0092B-C50C-407E-A947-70E740481C1C}">
                <a14:useLocalDpi xmlns:a14="http://schemas.microsoft.com/office/drawing/2010/main" val="0"/>
              </a:ext>
            </a:extLst>
          </a:blip>
          <a:srcRect l="32500" r="32500"/>
          <a:stretch>
            <a:fillRect/>
          </a:stretch>
        </p:blipFill>
        <p:spPr>
          <a:xfrm>
            <a:off x="6362163" y="732694"/>
            <a:ext cx="3787783" cy="5411119"/>
          </a:xfrm>
        </p:spPr>
      </p:pic>
      <p:sp>
        <p:nvSpPr>
          <p:cNvPr id="4" name="Text Placeholder 3"/>
          <p:cNvSpPr>
            <a:spLocks noGrp="1"/>
          </p:cNvSpPr>
          <p:nvPr>
            <p:ph type="body" sz="half" idx="2"/>
          </p:nvPr>
        </p:nvSpPr>
        <p:spPr>
          <a:xfrm>
            <a:off x="1154954" y="2614414"/>
            <a:ext cx="5084979" cy="1371600"/>
          </a:xfrm>
        </p:spPr>
        <p:txBody>
          <a:bodyPr>
            <a:noAutofit/>
          </a:bodyPr>
          <a:lstStyle/>
          <a:p>
            <a:r>
              <a:rPr lang="en-US" sz="2400" b="1" dirty="0" smtClean="0">
                <a:solidFill>
                  <a:schemeClr val="tx1">
                    <a:lumMod val="85000"/>
                    <a:lumOff val="15000"/>
                  </a:schemeClr>
                </a:solidFill>
              </a:rPr>
              <a:t>The conference hotel is conveniently located along the beautiful San Antonio Riverwalk which offers plenty of restaurants, shops, attractions and more!</a:t>
            </a:r>
            <a:endParaRPr lang="en-US" sz="2400" b="1" dirty="0">
              <a:solidFill>
                <a:schemeClr val="tx1">
                  <a:lumMod val="85000"/>
                  <a:lumOff val="15000"/>
                </a:schemeClr>
              </a:solidFill>
            </a:endParaRPr>
          </a:p>
        </p:txBody>
      </p:sp>
    </p:spTree>
    <p:extLst>
      <p:ext uri="{BB962C8B-B14F-4D97-AF65-F5344CB8AC3E}">
        <p14:creationId xmlns:p14="http://schemas.microsoft.com/office/powerpoint/2010/main" val="208364672"/>
      </p:ext>
    </p:extLst>
  </p:cSld>
  <p:clrMapOvr>
    <a:masterClrMapping/>
  </p:clrMapOvr>
  <p:transition spd="slow" advClick="0" advTm="10000">
    <p:pu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D73907"/>
            </a:gs>
            <a:gs pos="100000">
              <a:schemeClr val="accent1">
                <a:tint val="44500"/>
                <a:satMod val="160000"/>
              </a:schemeClr>
            </a:gs>
            <a:gs pos="100000">
              <a:schemeClr val="accent1">
                <a:tint val="23500"/>
                <a:satMod val="160000"/>
              </a:schemeClr>
            </a:gs>
          </a:gsLst>
          <a:lin ang="27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3754" y="484632"/>
            <a:ext cx="10694494" cy="1609344"/>
          </a:xfrm>
        </p:spPr>
        <p:txBody>
          <a:bodyPr>
            <a:normAutofit/>
          </a:bodyPr>
          <a:lstStyle/>
          <a:p>
            <a:r>
              <a:rPr lang="en-US" sz="5400" dirty="0" smtClean="0">
                <a:solidFill>
                  <a:schemeClr val="tx1">
                    <a:lumMod val="85000"/>
                    <a:lumOff val="15000"/>
                  </a:schemeClr>
                </a:solidFill>
                <a:latin typeface="Impact" panose="020B0806030902050204" pitchFamily="34" charset="0"/>
              </a:rPr>
              <a:t>Home to many historical landmarks </a:t>
            </a:r>
            <a:endParaRPr lang="en-US" sz="5400" dirty="0">
              <a:solidFill>
                <a:schemeClr val="tx1">
                  <a:lumMod val="85000"/>
                  <a:lumOff val="15000"/>
                </a:schemeClr>
              </a:solidFill>
              <a:latin typeface="Impact" panose="020B0806030902050204" pitchFamily="34" charset="0"/>
            </a:endParaRPr>
          </a:p>
        </p:txBody>
      </p:sp>
      <p:sp>
        <p:nvSpPr>
          <p:cNvPr id="3" name="Text Placeholder 2"/>
          <p:cNvSpPr>
            <a:spLocks noGrp="1"/>
          </p:cNvSpPr>
          <p:nvPr>
            <p:ph type="body" idx="1"/>
          </p:nvPr>
        </p:nvSpPr>
        <p:spPr>
          <a:xfrm>
            <a:off x="2215654" y="2048256"/>
            <a:ext cx="4754880" cy="640080"/>
          </a:xfrm>
        </p:spPr>
        <p:txBody>
          <a:bodyPr>
            <a:normAutofit/>
          </a:bodyPr>
          <a:lstStyle/>
          <a:p>
            <a:r>
              <a:rPr lang="en-US" sz="2800" dirty="0" smtClean="0">
                <a:solidFill>
                  <a:schemeClr val="tx1">
                    <a:lumMod val="85000"/>
                    <a:lumOff val="15000"/>
                  </a:schemeClr>
                </a:solidFill>
                <a:latin typeface="Impact" panose="020B0806030902050204" pitchFamily="34" charset="0"/>
              </a:rPr>
              <a:t>The Alamo</a:t>
            </a:r>
            <a:endParaRPr lang="en-US" sz="2800" dirty="0">
              <a:solidFill>
                <a:schemeClr val="tx1">
                  <a:lumMod val="85000"/>
                  <a:lumOff val="15000"/>
                </a:schemeClr>
              </a:solidFill>
              <a:latin typeface="Impact" panose="020B0806030902050204" pitchFamily="34" charset="0"/>
            </a:endParaRPr>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103313" y="2920207"/>
            <a:ext cx="4395787" cy="2930524"/>
          </a:xfrm>
        </p:spPr>
      </p:pic>
      <p:sp>
        <p:nvSpPr>
          <p:cNvPr id="5" name="Text Placeholder 4"/>
          <p:cNvSpPr>
            <a:spLocks noGrp="1"/>
          </p:cNvSpPr>
          <p:nvPr>
            <p:ph type="body" sz="quarter" idx="3"/>
          </p:nvPr>
        </p:nvSpPr>
        <p:spPr/>
        <p:txBody>
          <a:bodyPr>
            <a:normAutofit/>
          </a:bodyPr>
          <a:lstStyle/>
          <a:p>
            <a:r>
              <a:rPr lang="en-US" sz="2800" dirty="0" smtClean="0">
                <a:solidFill>
                  <a:schemeClr val="tx1">
                    <a:lumMod val="85000"/>
                    <a:lumOff val="15000"/>
                  </a:schemeClr>
                </a:solidFill>
                <a:latin typeface="Impact" panose="020B0806030902050204" pitchFamily="34" charset="0"/>
              </a:rPr>
              <a:t>Mission Concepcion</a:t>
            </a:r>
            <a:endParaRPr lang="en-US" sz="2800" dirty="0">
              <a:solidFill>
                <a:schemeClr val="tx1">
                  <a:lumMod val="85000"/>
                  <a:lumOff val="15000"/>
                </a:schemeClr>
              </a:solidFill>
              <a:latin typeface="Impact" panose="020B0806030902050204" pitchFamily="34" charset="0"/>
            </a:endParaRPr>
          </a:p>
        </p:txBody>
      </p:sp>
      <p:pic>
        <p:nvPicPr>
          <p:cNvPr id="8" name="Content Placeholder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654675" y="2920206"/>
            <a:ext cx="4395788" cy="2930525"/>
          </a:xfrm>
        </p:spPr>
      </p:pic>
    </p:spTree>
    <p:extLst>
      <p:ext uri="{BB962C8B-B14F-4D97-AF65-F5344CB8AC3E}">
        <p14:creationId xmlns:p14="http://schemas.microsoft.com/office/powerpoint/2010/main" val="3724024764"/>
      </p:ext>
    </p:extLst>
  </p:cSld>
  <p:clrMapOvr>
    <a:masterClrMapping/>
  </p:clrMapOvr>
  <p:transition spd="slow" advClick="0" advTm="6000">
    <p:pu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D73907"/>
            </a:gs>
            <a:gs pos="100000">
              <a:schemeClr val="accent1">
                <a:tint val="44500"/>
                <a:satMod val="160000"/>
              </a:schemeClr>
            </a:gs>
            <a:gs pos="100000">
              <a:schemeClr val="accent1">
                <a:tint val="23500"/>
                <a:satMod val="160000"/>
              </a:schemeClr>
            </a:gs>
          </a:gsLst>
          <a:lin ang="2700000" scaled="1"/>
        </a:gradFill>
        <a:effectLst/>
      </p:bgPr>
    </p:bg>
    <p:spTree>
      <p:nvGrpSpPr>
        <p:cNvPr id="1" name=""/>
        <p:cNvGrpSpPr/>
        <p:nvPr/>
      </p:nvGrpSpPr>
      <p:grpSpPr>
        <a:xfrm>
          <a:off x="0" y="0"/>
          <a:ext cx="0" cy="0"/>
          <a:chOff x="0" y="0"/>
          <a:chExt cx="0" cy="0"/>
        </a:xfrm>
      </p:grpSpPr>
      <p:pic>
        <p:nvPicPr>
          <p:cNvPr id="8" name="Content Placeholder 7"/>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5573773" y="2043271"/>
            <a:ext cx="3313216" cy="2240562"/>
          </a:xfrm>
        </p:spPr>
      </p:pic>
      <p:sp>
        <p:nvSpPr>
          <p:cNvPr id="2" name="Title 1"/>
          <p:cNvSpPr>
            <a:spLocks noGrp="1"/>
          </p:cNvSpPr>
          <p:nvPr>
            <p:ph type="title"/>
          </p:nvPr>
        </p:nvSpPr>
        <p:spPr>
          <a:xfrm>
            <a:off x="633046" y="484632"/>
            <a:ext cx="10972800" cy="1609344"/>
          </a:xfrm>
        </p:spPr>
        <p:txBody>
          <a:bodyPr/>
          <a:lstStyle/>
          <a:p>
            <a:r>
              <a:rPr lang="en-US" dirty="0" smtClean="0">
                <a:solidFill>
                  <a:schemeClr val="tx1">
                    <a:lumMod val="85000"/>
                    <a:lumOff val="15000"/>
                  </a:schemeClr>
                </a:solidFill>
                <a:latin typeface="Impact" panose="020B0806030902050204" pitchFamily="34" charset="0"/>
              </a:rPr>
              <a:t>Attractions include but are not limited to…</a:t>
            </a:r>
            <a:endParaRPr lang="en-US" dirty="0">
              <a:solidFill>
                <a:schemeClr val="tx1">
                  <a:lumMod val="85000"/>
                  <a:lumOff val="15000"/>
                </a:schemeClr>
              </a:solidFill>
              <a:latin typeface="Impact" panose="020B0806030902050204" pitchFamily="34" charset="0"/>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605" y="4406276"/>
            <a:ext cx="3352777" cy="2270655"/>
          </a:xfrm>
          <a:prstGeom prst="rect">
            <a:avLst/>
          </a:prstGeom>
        </p:spPr>
      </p:pic>
      <p:sp>
        <p:nvSpPr>
          <p:cNvPr id="3" name="Text Placeholder 2"/>
          <p:cNvSpPr>
            <a:spLocks noGrp="1"/>
          </p:cNvSpPr>
          <p:nvPr>
            <p:ph type="body" idx="1"/>
          </p:nvPr>
        </p:nvSpPr>
        <p:spPr>
          <a:xfrm>
            <a:off x="232080" y="2841631"/>
            <a:ext cx="4396338" cy="576262"/>
          </a:xfrm>
        </p:spPr>
        <p:txBody>
          <a:bodyPr>
            <a:noAutofit/>
          </a:bodyPr>
          <a:lstStyle/>
          <a:p>
            <a:r>
              <a:rPr lang="en-US" sz="2400" b="0" dirty="0" smtClean="0">
                <a:solidFill>
                  <a:schemeClr val="tx1">
                    <a:lumMod val="85000"/>
                    <a:lumOff val="15000"/>
                  </a:schemeClr>
                </a:solidFill>
                <a:latin typeface="+mj-lt"/>
              </a:rPr>
              <a:t>Botanical </a:t>
            </a:r>
          </a:p>
          <a:p>
            <a:r>
              <a:rPr lang="en-US" sz="2400" b="0" dirty="0" smtClean="0">
                <a:solidFill>
                  <a:schemeClr val="tx1">
                    <a:lumMod val="85000"/>
                    <a:lumOff val="15000"/>
                  </a:schemeClr>
                </a:solidFill>
                <a:latin typeface="+mj-lt"/>
              </a:rPr>
              <a:t>Gardens</a:t>
            </a:r>
            <a:endParaRPr lang="en-US" sz="2400" b="0" dirty="0">
              <a:solidFill>
                <a:schemeClr val="tx1">
                  <a:lumMod val="85000"/>
                  <a:lumOff val="15000"/>
                </a:schemeClr>
              </a:solidFill>
              <a:latin typeface="+mj-lt"/>
            </a:endParaRPr>
          </a:p>
        </p:txBody>
      </p:sp>
      <p:pic>
        <p:nvPicPr>
          <p:cNvPr id="7" name="Content Placeholder 6"/>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2057605" y="2050045"/>
            <a:ext cx="3352777" cy="2233788"/>
          </a:xfrm>
        </p:spPr>
      </p:pic>
      <p:sp>
        <p:nvSpPr>
          <p:cNvPr id="5" name="Text Placeholder 4"/>
          <p:cNvSpPr>
            <a:spLocks noGrp="1"/>
          </p:cNvSpPr>
          <p:nvPr>
            <p:ph type="body" sz="quarter" idx="3"/>
          </p:nvPr>
        </p:nvSpPr>
        <p:spPr>
          <a:xfrm>
            <a:off x="9058469" y="5030735"/>
            <a:ext cx="4396339" cy="576262"/>
          </a:xfrm>
        </p:spPr>
        <p:txBody>
          <a:bodyPr>
            <a:noAutofit/>
          </a:bodyPr>
          <a:lstStyle/>
          <a:p>
            <a:r>
              <a:rPr lang="en-US" sz="2400" dirty="0">
                <a:solidFill>
                  <a:schemeClr val="tx1">
                    <a:lumMod val="85000"/>
                    <a:lumOff val="15000"/>
                  </a:schemeClr>
                </a:solidFill>
                <a:latin typeface="+mj-lt"/>
              </a:rPr>
              <a:t>La Villita Historic </a:t>
            </a:r>
            <a:endParaRPr lang="en-US" sz="2400" dirty="0" smtClean="0">
              <a:solidFill>
                <a:schemeClr val="tx1">
                  <a:lumMod val="85000"/>
                  <a:lumOff val="15000"/>
                </a:schemeClr>
              </a:solidFill>
              <a:latin typeface="+mj-lt"/>
            </a:endParaRPr>
          </a:p>
          <a:p>
            <a:r>
              <a:rPr lang="en-US" sz="2400" dirty="0" smtClean="0">
                <a:solidFill>
                  <a:schemeClr val="tx1">
                    <a:lumMod val="85000"/>
                    <a:lumOff val="15000"/>
                  </a:schemeClr>
                </a:solidFill>
                <a:latin typeface="+mj-lt"/>
              </a:rPr>
              <a:t>Arts </a:t>
            </a:r>
            <a:r>
              <a:rPr lang="en-US" sz="2400" dirty="0">
                <a:solidFill>
                  <a:schemeClr val="tx1">
                    <a:lumMod val="85000"/>
                    <a:lumOff val="15000"/>
                  </a:schemeClr>
                </a:solidFill>
                <a:latin typeface="+mj-lt"/>
              </a:rPr>
              <a:t>Village</a:t>
            </a: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73771" y="4406277"/>
            <a:ext cx="3313218" cy="2270654"/>
          </a:xfrm>
          <a:prstGeom prst="rect">
            <a:avLst/>
          </a:prstGeom>
        </p:spPr>
      </p:pic>
      <p:sp>
        <p:nvSpPr>
          <p:cNvPr id="11" name="Text Placeholder 4"/>
          <p:cNvSpPr txBox="1">
            <a:spLocks/>
          </p:cNvSpPr>
          <p:nvPr/>
        </p:nvSpPr>
        <p:spPr>
          <a:xfrm>
            <a:off x="9050380" y="2875421"/>
            <a:ext cx="4396339" cy="576262"/>
          </a:xfrm>
          <a:prstGeom prst="rect">
            <a:avLst/>
          </a:prstGeom>
        </p:spPr>
        <p:txBody>
          <a:bodyPr vert="horz" lIns="91440" tIns="45720" rIns="91440" bIns="45720" rtlCol="0" anchor="b">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400" b="0" i="0" kern="1200">
                <a:solidFill>
                  <a:schemeClr val="accent1"/>
                </a:solidFill>
                <a:latin typeface="+mj-lt"/>
                <a:ea typeface="+mj-ea"/>
                <a:cs typeface="+mj-cs"/>
              </a:defRPr>
            </a:lvl1pPr>
            <a:lvl2pPr marL="457200" indent="0" algn="l" defTabSz="457200" rtl="0" eaLnBrk="1" latinLnBrk="0" hangingPunct="1">
              <a:spcBef>
                <a:spcPts val="1000"/>
              </a:spcBef>
              <a:spcAft>
                <a:spcPts val="0"/>
              </a:spcAft>
              <a:buClr>
                <a:schemeClr val="accent1"/>
              </a:buClr>
              <a:buSzPct val="80000"/>
              <a:buFont typeface="Wingdings 3" charset="2"/>
              <a:buNone/>
              <a:defRPr sz="2000" b="1" i="0" kern="1200">
                <a:solidFill>
                  <a:schemeClr val="tx1"/>
                </a:solidFill>
                <a:latin typeface="+mj-lt"/>
                <a:ea typeface="+mj-ea"/>
                <a:cs typeface="+mj-cs"/>
              </a:defRPr>
            </a:lvl2pPr>
            <a:lvl3pPr marL="914400" indent="0" algn="l" defTabSz="457200" rtl="0" eaLnBrk="1" latinLnBrk="0" hangingPunct="1">
              <a:spcBef>
                <a:spcPts val="1000"/>
              </a:spcBef>
              <a:spcAft>
                <a:spcPts val="0"/>
              </a:spcAft>
              <a:buClr>
                <a:schemeClr val="accent1"/>
              </a:buClr>
              <a:buSzPct val="80000"/>
              <a:buFont typeface="Wingdings 3" charset="2"/>
              <a:buNone/>
              <a:defRPr sz="1800" b="1" i="0" kern="1200">
                <a:solidFill>
                  <a:schemeClr val="tx1"/>
                </a:solidFill>
                <a:latin typeface="+mj-lt"/>
                <a:ea typeface="+mj-ea"/>
                <a:cs typeface="+mj-cs"/>
              </a:defRPr>
            </a:lvl3pPr>
            <a:lvl4pPr marL="1371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4pPr>
            <a:lvl5pPr marL="18288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9pPr>
          </a:lstStyle>
          <a:p>
            <a:r>
              <a:rPr lang="en-US" dirty="0" smtClean="0">
                <a:solidFill>
                  <a:schemeClr val="tx1">
                    <a:lumMod val="85000"/>
                    <a:lumOff val="15000"/>
                  </a:schemeClr>
                </a:solidFill>
              </a:rPr>
              <a:t>Tower of the </a:t>
            </a:r>
          </a:p>
          <a:p>
            <a:r>
              <a:rPr lang="en-US" dirty="0" smtClean="0">
                <a:solidFill>
                  <a:schemeClr val="tx1">
                    <a:lumMod val="85000"/>
                    <a:lumOff val="15000"/>
                  </a:schemeClr>
                </a:solidFill>
              </a:rPr>
              <a:t>Americas</a:t>
            </a:r>
            <a:endParaRPr lang="en-US" dirty="0">
              <a:solidFill>
                <a:schemeClr val="tx1">
                  <a:lumMod val="85000"/>
                  <a:lumOff val="15000"/>
                </a:schemeClr>
              </a:solidFill>
            </a:endParaRPr>
          </a:p>
        </p:txBody>
      </p:sp>
      <p:sp>
        <p:nvSpPr>
          <p:cNvPr id="12" name="Text Placeholder 4"/>
          <p:cNvSpPr txBox="1">
            <a:spLocks/>
          </p:cNvSpPr>
          <p:nvPr/>
        </p:nvSpPr>
        <p:spPr>
          <a:xfrm>
            <a:off x="232080" y="5253472"/>
            <a:ext cx="4396339" cy="576262"/>
          </a:xfrm>
          <a:prstGeom prst="rect">
            <a:avLst/>
          </a:prstGeom>
        </p:spPr>
        <p:txBody>
          <a:bodyPr vert="horz" lIns="91440" tIns="45720" rIns="91440" bIns="45720" rtlCol="0" anchor="b">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400" b="0" i="0" kern="1200">
                <a:solidFill>
                  <a:schemeClr val="accent1"/>
                </a:solidFill>
                <a:latin typeface="+mj-lt"/>
                <a:ea typeface="+mj-ea"/>
                <a:cs typeface="+mj-cs"/>
              </a:defRPr>
            </a:lvl1pPr>
            <a:lvl2pPr marL="457200" indent="0" algn="l" defTabSz="457200" rtl="0" eaLnBrk="1" latinLnBrk="0" hangingPunct="1">
              <a:spcBef>
                <a:spcPts val="1000"/>
              </a:spcBef>
              <a:spcAft>
                <a:spcPts val="0"/>
              </a:spcAft>
              <a:buClr>
                <a:schemeClr val="accent1"/>
              </a:buClr>
              <a:buSzPct val="80000"/>
              <a:buFont typeface="Wingdings 3" charset="2"/>
              <a:buNone/>
              <a:defRPr sz="2000" b="1" i="0" kern="1200">
                <a:solidFill>
                  <a:schemeClr val="tx1"/>
                </a:solidFill>
                <a:latin typeface="+mj-lt"/>
                <a:ea typeface="+mj-ea"/>
                <a:cs typeface="+mj-cs"/>
              </a:defRPr>
            </a:lvl2pPr>
            <a:lvl3pPr marL="914400" indent="0" algn="l" defTabSz="457200" rtl="0" eaLnBrk="1" latinLnBrk="0" hangingPunct="1">
              <a:spcBef>
                <a:spcPts val="1000"/>
              </a:spcBef>
              <a:spcAft>
                <a:spcPts val="0"/>
              </a:spcAft>
              <a:buClr>
                <a:schemeClr val="accent1"/>
              </a:buClr>
              <a:buSzPct val="80000"/>
              <a:buFont typeface="Wingdings 3" charset="2"/>
              <a:buNone/>
              <a:defRPr sz="1800" b="1" i="0" kern="1200">
                <a:solidFill>
                  <a:schemeClr val="tx1"/>
                </a:solidFill>
                <a:latin typeface="+mj-lt"/>
                <a:ea typeface="+mj-ea"/>
                <a:cs typeface="+mj-cs"/>
              </a:defRPr>
            </a:lvl3pPr>
            <a:lvl4pPr marL="1371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4pPr>
            <a:lvl5pPr marL="18288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9pPr>
          </a:lstStyle>
          <a:p>
            <a:r>
              <a:rPr lang="en-US" dirty="0" smtClean="0">
                <a:solidFill>
                  <a:schemeClr val="tx1">
                    <a:lumMod val="85000"/>
                    <a:lumOff val="15000"/>
                  </a:schemeClr>
                </a:solidFill>
              </a:rPr>
              <a:t>TPC Golf </a:t>
            </a:r>
          </a:p>
          <a:p>
            <a:r>
              <a:rPr lang="en-US" dirty="0" smtClean="0">
                <a:solidFill>
                  <a:schemeClr val="tx1">
                    <a:lumMod val="85000"/>
                    <a:lumOff val="15000"/>
                  </a:schemeClr>
                </a:solidFill>
              </a:rPr>
              <a:t>Course</a:t>
            </a:r>
            <a:endParaRPr lang="en-US" dirty="0">
              <a:solidFill>
                <a:schemeClr val="tx1">
                  <a:lumMod val="85000"/>
                  <a:lumOff val="15000"/>
                </a:schemeClr>
              </a:solidFill>
            </a:endParaRPr>
          </a:p>
        </p:txBody>
      </p:sp>
    </p:spTree>
    <p:extLst>
      <p:ext uri="{BB962C8B-B14F-4D97-AF65-F5344CB8AC3E}">
        <p14:creationId xmlns:p14="http://schemas.microsoft.com/office/powerpoint/2010/main" val="3486037609"/>
      </p:ext>
    </p:extLst>
  </p:cSld>
  <p:clrMapOvr>
    <a:masterClrMapping/>
  </p:clrMapOvr>
  <p:transition spd="slow" advClick="0" advTm="10000">
    <p:push/>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Wood Type">
      <a:majorFont>
        <a:latin typeface="Arial Black" panose="020B0A04020102020204"/>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panose="020B0604020202020204"/>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 xmlns:thm15="http://schemas.microsoft.com/office/thememl/2012/main" name="Wood Type" id="{7ACABC62-BF99-48CF-A9DC-4DB89C7B13DC}" vid="{BE1B6DD8-9976-4550-A6F4-B2DD4EA939DA}"/>
    </a:ext>
  </a:extLst>
</a:theme>
</file>

<file path=docProps/app.xml><?xml version="1.0" encoding="utf-8"?>
<Properties xmlns="http://schemas.openxmlformats.org/officeDocument/2006/extended-properties" xmlns:vt="http://schemas.openxmlformats.org/officeDocument/2006/docPropsVTypes">
  <Template>TM03090434[[fn=Wood Type]]</Template>
  <TotalTime>147</TotalTime>
  <Words>321</Words>
  <Application>Microsoft Office PowerPoint</Application>
  <PresentationFormat>Custom</PresentationFormat>
  <Paragraphs>31</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Wood Type</vt:lpstr>
      <vt:lpstr>FUTURE CONFERENCES</vt:lpstr>
      <vt:lpstr>Edinburgh, Scotland</vt:lpstr>
      <vt:lpstr>Edinburgh</vt:lpstr>
      <vt:lpstr>The Royal College of Surgeons</vt:lpstr>
      <vt:lpstr>The Royal Mile</vt:lpstr>
      <vt:lpstr>Plenty of Attractions</vt:lpstr>
      <vt:lpstr>San Antonio, Texas</vt:lpstr>
      <vt:lpstr>San Antonio</vt:lpstr>
      <vt:lpstr>The Riverwalk</vt:lpstr>
      <vt:lpstr>Home to many historical landmarks </vt:lpstr>
      <vt:lpstr>Attractions include but are not limited to…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Edinburgh, Scotland</dc:title>
  <dc:creator>Heather</dc:creator>
  <cp:lastModifiedBy>SevISPP</cp:lastModifiedBy>
  <cp:revision>17</cp:revision>
  <dcterms:created xsi:type="dcterms:W3CDTF">2016-07-08T13:39:20Z</dcterms:created>
  <dcterms:modified xsi:type="dcterms:W3CDTF">2016-07-14T16:37:45Z</dcterms:modified>
</cp:coreProperties>
</file>